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0" r:id="rId2"/>
    <p:sldId id="256" r:id="rId3"/>
    <p:sldId id="259" r:id="rId4"/>
    <p:sldId id="258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2"/>
  </p:normalViewPr>
  <p:slideViewPr>
    <p:cSldViewPr snapToGrid="0" snapToObjects="1">
      <p:cViewPr>
        <p:scale>
          <a:sx n="97" d="100"/>
          <a:sy n="97" d="100"/>
        </p:scale>
        <p:origin x="62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64006-A631-EE40-A210-48C7E3BBACE6}" type="datetimeFigureOut">
              <a:rPr lang="en-US" smtClean="0"/>
              <a:t>12/3/17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AE9EA-AF8C-EE44-8563-2A748663B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788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6AE9EA-AF8C-EE44-8563-2A748663B4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72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32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96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514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56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18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2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939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94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009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674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15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33F95-F1C6-8B46-9D14-1BC631A73D43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56D50-3C94-ED49-BCD1-B70D2D938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735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CUNY DATA 609</a:t>
            </a:r>
            <a:br>
              <a:rPr lang="en-US" dirty="0" smtClean="0"/>
            </a:br>
            <a:r>
              <a:rPr lang="en-US" dirty="0" smtClean="0"/>
              <a:t>Final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Raphael Nash</a:t>
            </a:r>
          </a:p>
          <a:p>
            <a:r>
              <a:rPr lang="en-US" dirty="0" smtClean="0"/>
              <a:t>Alex 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473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783" y="2737407"/>
            <a:ext cx="6676887" cy="41205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783" y="898944"/>
            <a:ext cx="7769639" cy="173234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8783" y="400401"/>
            <a:ext cx="1320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Page 183 #5</a:t>
            </a:r>
            <a:endParaRPr lang="en-US"/>
          </a:p>
        </p:txBody>
      </p:sp>
      <p:sp>
        <p:nvSpPr>
          <p:cNvPr id="12" name="Up Arrow 11"/>
          <p:cNvSpPr/>
          <p:nvPr/>
        </p:nvSpPr>
        <p:spPr>
          <a:xfrm>
            <a:off x="5314122" y="3511824"/>
            <a:ext cx="304800" cy="967409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/>
          <p:cNvSpPr/>
          <p:nvPr/>
        </p:nvSpPr>
        <p:spPr>
          <a:xfrm>
            <a:off x="2067339" y="4200938"/>
            <a:ext cx="251791" cy="124570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64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1" y="302682"/>
            <a:ext cx="5956300" cy="56342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31139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762000"/>
            <a:ext cx="115062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484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22" y="397565"/>
            <a:ext cx="8890000" cy="5486400"/>
          </a:xfrm>
          <a:prstGeom prst="rect">
            <a:avLst/>
          </a:prstGeom>
        </p:spPr>
      </p:pic>
      <p:sp>
        <p:nvSpPr>
          <p:cNvPr id="8" name="Up Arrow 7"/>
          <p:cNvSpPr/>
          <p:nvPr/>
        </p:nvSpPr>
        <p:spPr>
          <a:xfrm>
            <a:off x="5446643" y="1934817"/>
            <a:ext cx="278295" cy="1364974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/>
          <p:cNvSpPr/>
          <p:nvPr/>
        </p:nvSpPr>
        <p:spPr>
          <a:xfrm>
            <a:off x="2398644" y="2146852"/>
            <a:ext cx="238539" cy="1722783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01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12</Words>
  <Application>Microsoft Macintosh PowerPoint</Application>
  <PresentationFormat>Widescreen</PresentationFormat>
  <Paragraphs>5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CUNY DATA 609 Final Project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Raphael A Nash</dc:creator>
  <cp:lastModifiedBy>Raphael A Nash</cp:lastModifiedBy>
  <cp:revision>8</cp:revision>
  <dcterms:created xsi:type="dcterms:W3CDTF">2017-11-19T19:50:38Z</dcterms:created>
  <dcterms:modified xsi:type="dcterms:W3CDTF">2017-12-04T03:08:18Z</dcterms:modified>
</cp:coreProperties>
</file>

<file path=docProps/thumbnail.jpeg>
</file>